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/>
    <p:restoredTop sz="96327"/>
  </p:normalViewPr>
  <p:slideViewPr>
    <p:cSldViewPr snapToGrid="0">
      <p:cViewPr varScale="1">
        <p:scale>
          <a:sx n="123" d="100"/>
          <a:sy n="123" d="100"/>
        </p:scale>
        <p:origin x="234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C966D0-AAEA-19BC-74FC-C5E0008159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3238" y="781312"/>
            <a:ext cx="2037523" cy="114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683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751EE6-F9F6-C527-41CE-0D7CFF91DB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3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766D11-EEDA-37BE-97B7-4D7AA835B3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A85A5C-B625-682B-BF61-7BB2C11E84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7CD9E3-F2E1-2635-FCCA-32254ED143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7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DD9FA7-7A3B-97C6-7455-63B534FAE9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4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60B86263-3A3C-4070-BD77-2D3CB5C80D8A}"/>
              </a:ext>
            </a:extLst>
          </p:cNvPr>
          <p:cNvSpPr txBox="1"/>
          <p:nvPr userDrawn="1"/>
        </p:nvSpPr>
        <p:spPr>
          <a:xfrm>
            <a:off x="3633441" y="4754859"/>
            <a:ext cx="18771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EE4D55-7869-7693-C082-EC322D56C3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53238" y="781312"/>
            <a:ext cx="2037523" cy="114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5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2A1AC70-ABA3-B6CA-3DE3-CE8A2ED4AA5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263229" y="0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7" r:id="rId3"/>
    <p:sldLayoutId id="2147483698" r:id="rId4"/>
    <p:sldLayoutId id="2147483699" r:id="rId5"/>
    <p:sldLayoutId id="2147483700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3C8CBA57-1943-499A-2737-D13E80AB8AA7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F0FA634-F03E-B6EE-EA4B-9D5FFA05FE58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??.??.2024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C7D52CE-832E-BEF3-7BED-EFFC61AEAF53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229327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0FA1FC64-3985-B76D-92BE-CE787F775F82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40F8B53-A653-3F29-057F-50A3914BD15A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A85AA7F1-0F18-62B3-4746-DE37BD30353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25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041FBDE2-0D0A-4C30-773D-D8DF33E9917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F7E532E0-DE9B-2E54-1DF1-619A937604C0}"/>
              </a:ext>
            </a:extLst>
          </p:cNvPr>
          <p:cNvSpPr/>
          <p:nvPr/>
        </p:nvSpPr>
        <p:spPr>
          <a:xfrm>
            <a:off x="672353" y="1597152"/>
            <a:ext cx="7799294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D5F4318-DE2A-CC04-8B72-10AFAC3582A0}"/>
              </a:ext>
            </a:extLst>
          </p:cNvPr>
          <p:cNvSpPr txBox="1"/>
          <p:nvPr/>
        </p:nvSpPr>
        <p:spPr>
          <a:xfrm>
            <a:off x="3500359" y="3492225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F68CD33-E2FB-DB7B-B964-08DE62404157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4254579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791742C5-5D09-298E-14FF-C9B853F563D6}"/>
              </a:ext>
            </a:extLst>
          </p:cNvPr>
          <p:cNvSpPr txBox="1"/>
          <p:nvPr/>
        </p:nvSpPr>
        <p:spPr>
          <a:xfrm>
            <a:off x="633758" y="1581001"/>
            <a:ext cx="40485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B2998FA1-4C6C-F4BC-E58D-F99385A8424C}"/>
              </a:ext>
            </a:extLst>
          </p:cNvPr>
          <p:cNvSpPr/>
          <p:nvPr/>
        </p:nvSpPr>
        <p:spPr>
          <a:xfrm>
            <a:off x="5126759" y="1642206"/>
            <a:ext cx="3707959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D82BE82-07DF-7E10-0096-79841F174E18}"/>
              </a:ext>
            </a:extLst>
          </p:cNvPr>
          <p:cNvSpPr txBox="1"/>
          <p:nvPr/>
        </p:nvSpPr>
        <p:spPr>
          <a:xfrm>
            <a:off x="5498818" y="3429000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28C48DB-5D1B-4DF4-BE04-CD3145B88F0A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AEF762E-0801-D2F0-4FDA-E558B17326B4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386089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id="{BA1CF200-E633-2346-39A5-E89950503D1F}"/>
              </a:ext>
            </a:extLst>
          </p:cNvPr>
          <p:cNvSpPr/>
          <p:nvPr/>
        </p:nvSpPr>
        <p:spPr>
          <a:xfrm>
            <a:off x="426578" y="1342546"/>
            <a:ext cx="3298257" cy="2236844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7DE6795A-5D28-D43E-7A5A-8F361850901D}"/>
              </a:ext>
            </a:extLst>
          </p:cNvPr>
          <p:cNvSpPr/>
          <p:nvPr/>
        </p:nvSpPr>
        <p:spPr>
          <a:xfrm>
            <a:off x="5571510" y="3951897"/>
            <a:ext cx="3249761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BAA2EE26-3B6E-FA6F-B53E-8D2C71DFAD24}"/>
              </a:ext>
            </a:extLst>
          </p:cNvPr>
          <p:cNvSpPr/>
          <p:nvPr/>
        </p:nvSpPr>
        <p:spPr>
          <a:xfrm>
            <a:off x="2922872" y="2612368"/>
            <a:ext cx="3298257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A226717-1914-C541-0632-337D020C6746}"/>
              </a:ext>
            </a:extLst>
          </p:cNvPr>
          <p:cNvSpPr txBox="1"/>
          <p:nvPr/>
        </p:nvSpPr>
        <p:spPr>
          <a:xfrm>
            <a:off x="3523130" y="3551787"/>
            <a:ext cx="243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7838C93-8EB5-AC0A-DF95-CCB1C4B2DE25}"/>
              </a:ext>
            </a:extLst>
          </p:cNvPr>
          <p:cNvSpPr txBox="1"/>
          <p:nvPr/>
        </p:nvSpPr>
        <p:spPr>
          <a:xfrm>
            <a:off x="6221129" y="5056468"/>
            <a:ext cx="2657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43F86AA-662A-9EE3-284B-F94E80BCC7E9}"/>
              </a:ext>
            </a:extLst>
          </p:cNvPr>
          <p:cNvSpPr txBox="1"/>
          <p:nvPr/>
        </p:nvSpPr>
        <p:spPr>
          <a:xfrm>
            <a:off x="999944" y="2278581"/>
            <a:ext cx="264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87B5F9C-1E2D-D3E7-8AA2-FECF478D21F1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30703C0-E0B9-5555-959F-D88C1E6FB1FC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278165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7810234-36C7-5E6F-DC63-560899DCCE6C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425AAA57-B163-445F-2272-93AD90A83160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8876EBB3-3A0E-51EA-7EDD-A4E184B2AB74}"/>
              </a:ext>
            </a:extLst>
          </p:cNvPr>
          <p:cNvGrpSpPr/>
          <p:nvPr/>
        </p:nvGrpSpPr>
        <p:grpSpPr>
          <a:xfrm>
            <a:off x="233789" y="2554941"/>
            <a:ext cx="2954863" cy="2547296"/>
            <a:chOff x="1261794" y="1656143"/>
            <a:chExt cx="2154213" cy="1857080"/>
          </a:xfrm>
        </p:grpSpPr>
        <p:sp>
          <p:nvSpPr>
            <p:cNvPr id="5" name="Altıgen 4">
              <a:extLst>
                <a:ext uri="{FF2B5EF4-FFF2-40B4-BE49-F238E27FC236}">
                  <a16:creationId xmlns:a16="http://schemas.microsoft.com/office/drawing/2014/main" id="{F440184D-67F3-89F0-68AB-DE1905D4259E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6" name="Grup 5">
              <a:extLst>
                <a:ext uri="{FF2B5EF4-FFF2-40B4-BE49-F238E27FC236}">
                  <a16:creationId xmlns:a16="http://schemas.microsoft.com/office/drawing/2014/main" id="{446091E3-B36B-D2EE-1F2D-A3A6F0521E81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7" name="Altıgen 6">
                <a:extLst>
                  <a:ext uri="{FF2B5EF4-FFF2-40B4-BE49-F238E27FC236}">
                    <a16:creationId xmlns:a16="http://schemas.microsoft.com/office/drawing/2014/main" id="{6B7F2187-9860-CD56-EE15-92F51A871257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Metin kutusu 7">
                <a:extLst>
                  <a:ext uri="{FF2B5EF4-FFF2-40B4-BE49-F238E27FC236}">
                    <a16:creationId xmlns:a16="http://schemas.microsoft.com/office/drawing/2014/main" id="{E9DD0220-9EDC-1738-E3E8-7FC4BB2CF3A1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9" name="Grup 8">
            <a:extLst>
              <a:ext uri="{FF2B5EF4-FFF2-40B4-BE49-F238E27FC236}">
                <a16:creationId xmlns:a16="http://schemas.microsoft.com/office/drawing/2014/main" id="{9B2A72C3-DD7C-8132-8705-F9445B3F8A5F}"/>
              </a:ext>
            </a:extLst>
          </p:cNvPr>
          <p:cNvGrpSpPr/>
          <p:nvPr/>
        </p:nvGrpSpPr>
        <p:grpSpPr>
          <a:xfrm>
            <a:off x="3126119" y="2554941"/>
            <a:ext cx="2954863" cy="2547296"/>
            <a:chOff x="1261794" y="1656143"/>
            <a:chExt cx="2154213" cy="1857080"/>
          </a:xfrm>
        </p:grpSpPr>
        <p:sp>
          <p:nvSpPr>
            <p:cNvPr id="10" name="Altıgen 9">
              <a:extLst>
                <a:ext uri="{FF2B5EF4-FFF2-40B4-BE49-F238E27FC236}">
                  <a16:creationId xmlns:a16="http://schemas.microsoft.com/office/drawing/2014/main" id="{A35BC108-AA63-29D1-F35B-5AA94668883C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BCEA92AA-1F02-6BC7-AB7D-A25D61AA5ED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2" name="Altıgen 11">
                <a:extLst>
                  <a:ext uri="{FF2B5EF4-FFF2-40B4-BE49-F238E27FC236}">
                    <a16:creationId xmlns:a16="http://schemas.microsoft.com/office/drawing/2014/main" id="{D401B0A5-F07D-05F2-8B67-741928011CD1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Metin kutusu 12">
                <a:extLst>
                  <a:ext uri="{FF2B5EF4-FFF2-40B4-BE49-F238E27FC236}">
                    <a16:creationId xmlns:a16="http://schemas.microsoft.com/office/drawing/2014/main" id="{2BDCB263-3ED7-4A8D-14DF-3D2609280A3D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4" name="Grup 13">
            <a:extLst>
              <a:ext uri="{FF2B5EF4-FFF2-40B4-BE49-F238E27FC236}">
                <a16:creationId xmlns:a16="http://schemas.microsoft.com/office/drawing/2014/main" id="{4214CF6C-394F-91F5-3AE7-6122136BD4F5}"/>
              </a:ext>
            </a:extLst>
          </p:cNvPr>
          <p:cNvGrpSpPr/>
          <p:nvPr/>
        </p:nvGrpSpPr>
        <p:grpSpPr>
          <a:xfrm>
            <a:off x="6018449" y="2554941"/>
            <a:ext cx="2954863" cy="2547296"/>
            <a:chOff x="1261794" y="1656143"/>
            <a:chExt cx="2154213" cy="1857080"/>
          </a:xfrm>
        </p:grpSpPr>
        <p:sp>
          <p:nvSpPr>
            <p:cNvPr id="15" name="Altıgen 14">
              <a:extLst>
                <a:ext uri="{FF2B5EF4-FFF2-40B4-BE49-F238E27FC236}">
                  <a16:creationId xmlns:a16="http://schemas.microsoft.com/office/drawing/2014/main" id="{95403D3F-5E7E-DE0A-32FD-4F24D98BC589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6" name="Grup 15">
              <a:extLst>
                <a:ext uri="{FF2B5EF4-FFF2-40B4-BE49-F238E27FC236}">
                  <a16:creationId xmlns:a16="http://schemas.microsoft.com/office/drawing/2014/main" id="{99622435-7E46-4C2E-1199-1F39C7629319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7" name="Altıgen 16">
                <a:extLst>
                  <a:ext uri="{FF2B5EF4-FFF2-40B4-BE49-F238E27FC236}">
                    <a16:creationId xmlns:a16="http://schemas.microsoft.com/office/drawing/2014/main" id="{3CA7A668-C4AF-13C7-F5DC-580F4CDCE1AE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Metin kutusu 17">
                <a:extLst>
                  <a:ext uri="{FF2B5EF4-FFF2-40B4-BE49-F238E27FC236}">
                    <a16:creationId xmlns:a16="http://schemas.microsoft.com/office/drawing/2014/main" id="{769D4939-62FF-8463-1483-1F4E712BB426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079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E005AC8-BC50-1407-BDCA-73988EA2C23E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E93BF3B-F584-2565-3651-4A6F1C0A59CE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>
                <a:solidFill>
                  <a:srgbClr val="012855"/>
                </a:solidFill>
                <a:latin typeface="Helvetica Light" panose="020B0403020202020204" pitchFamily="34" charset="0"/>
              </a:rPr>
              <a:t>??.??.2024</a:t>
            </a:r>
            <a:endParaRPr lang="tr-TR" sz="2000" dirty="0">
              <a:solidFill>
                <a:srgbClr val="0128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9AB553C1-AA10-0907-9B28-F876B616F84A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1160017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242</Words>
  <Application>Microsoft Macintosh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Helvetica</vt:lpstr>
      <vt:lpstr>Helvetica Light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User</dc:creator>
  <cp:lastModifiedBy>ITU</cp:lastModifiedBy>
  <cp:revision>5</cp:revision>
  <dcterms:created xsi:type="dcterms:W3CDTF">2022-11-17T05:24:22Z</dcterms:created>
  <dcterms:modified xsi:type="dcterms:W3CDTF">2024-09-04T13:23:20Z</dcterms:modified>
</cp:coreProperties>
</file>